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60" r:id="rId3"/>
    <p:sldId id="289" r:id="rId4"/>
    <p:sldId id="295" r:id="rId5"/>
    <p:sldId id="294" r:id="rId6"/>
    <p:sldId id="292" r:id="rId7"/>
    <p:sldId id="293" r:id="rId8"/>
    <p:sldId id="287" r:id="rId9"/>
    <p:sldId id="296" r:id="rId10"/>
    <p:sldId id="299" r:id="rId11"/>
    <p:sldId id="298" r:id="rId12"/>
    <p:sldId id="300" r:id="rId13"/>
    <p:sldId id="301" r:id="rId14"/>
    <p:sldId id="25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1546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288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062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557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5975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582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748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081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27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202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685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>
                <a:solidFill>
                  <a:schemeClr val="bg1"/>
                </a:solidFill>
              </a:rPr>
              <a:t>Eagle Hunter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03848" y="4170566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bg1"/>
                </a:solidFill>
              </a:rPr>
              <a:t>기획자 김정우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1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15816" y="5922421"/>
            <a:ext cx="36004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MINHEEBLOG</a:t>
            </a:r>
          </a:p>
          <a:p>
            <a:pPr algn="ctr"/>
            <a:r>
              <a:rPr lang="en-US" altLang="ko-KR" sz="1050" dirty="0">
                <a:solidFill>
                  <a:schemeClr val="bg1"/>
                </a:solidFill>
              </a:rPr>
              <a:t>(</a:t>
            </a:r>
            <a:r>
              <a:rPr lang="ko-KR" altLang="en-US" sz="1050" dirty="0">
                <a:solidFill>
                  <a:schemeClr val="bg1"/>
                </a:solidFill>
              </a:rPr>
              <a:t>여기에 로고를 넣어주세요</a:t>
            </a:r>
            <a:r>
              <a:rPr lang="en-US" altLang="ko-KR" sz="1050" dirty="0">
                <a:solidFill>
                  <a:schemeClr val="bg1"/>
                </a:solidFill>
              </a:rPr>
              <a:t>)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F3D3C-D31C-48B3-9EE5-E99DF5B667B2}"/>
              </a:ext>
            </a:extLst>
          </p:cNvPr>
          <p:cNvSpPr txBox="1"/>
          <p:nvPr/>
        </p:nvSpPr>
        <p:spPr>
          <a:xfrm>
            <a:off x="3203848" y="4509120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bg1"/>
                </a:solidFill>
              </a:rPr>
              <a:t>개발자 </a:t>
            </a:r>
            <a:r>
              <a:rPr lang="ko-KR" altLang="en-US" sz="1600" b="1" dirty="0" err="1">
                <a:solidFill>
                  <a:schemeClr val="bg1"/>
                </a:solidFill>
              </a:rPr>
              <a:t>권오범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1E2420-0D3C-4C09-BEC6-AEB8736DFEEB}"/>
              </a:ext>
            </a:extLst>
          </p:cNvPr>
          <p:cNvSpPr txBox="1"/>
          <p:nvPr/>
        </p:nvSpPr>
        <p:spPr>
          <a:xfrm>
            <a:off x="3214058" y="4859432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bg1"/>
                </a:solidFill>
              </a:rPr>
              <a:t>디자인 김정민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04425" y="271681"/>
            <a:ext cx="11272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err="1">
                <a:solidFill>
                  <a:schemeClr val="bg1"/>
                </a:solidFill>
              </a:rPr>
              <a:t>권오범개발일지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393442" y="879590"/>
            <a:ext cx="2992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solidFill>
                  <a:schemeClr val="tx2">
                    <a:lumMod val="75000"/>
                  </a:schemeClr>
                </a:solidFill>
              </a:rPr>
              <a:t>샷건</a:t>
            </a:r>
            <a:endParaRPr lang="ko-KR" alt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A31A07-E32A-4C14-A3EF-1F22387A1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67" y="1714727"/>
            <a:ext cx="3678425" cy="2882256"/>
          </a:xfrm>
          <a:prstGeom prst="rect">
            <a:avLst/>
          </a:prstGeom>
        </p:spPr>
      </p:pic>
      <p:sp>
        <p:nvSpPr>
          <p:cNvPr id="15" name="모서리가 둥근 직사각형 13">
            <a:extLst>
              <a:ext uri="{FF2B5EF4-FFF2-40B4-BE49-F238E27FC236}">
                <a16:creationId xmlns:a16="http://schemas.microsoft.com/office/drawing/2014/main" id="{506DDFC2-A208-4923-92D1-163CD4A199D9}"/>
              </a:ext>
            </a:extLst>
          </p:cNvPr>
          <p:cNvSpPr/>
          <p:nvPr/>
        </p:nvSpPr>
        <p:spPr>
          <a:xfrm>
            <a:off x="4236624" y="1482848"/>
            <a:ext cx="4333831" cy="47479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350C24-8EE3-47C2-8654-63DC6B7F7067}"/>
              </a:ext>
            </a:extLst>
          </p:cNvPr>
          <p:cNvSpPr txBox="1"/>
          <p:nvPr/>
        </p:nvSpPr>
        <p:spPr>
          <a:xfrm>
            <a:off x="4387315" y="1899212"/>
            <a:ext cx="403244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/>
              <a:t>① 여러 개의 레이를 쏘아 해당 영역에 존재하는  </a:t>
            </a:r>
            <a:r>
              <a:rPr lang="en-US" altLang="ko-KR" sz="1600" b="1" spc="-150" dirty="0"/>
              <a:t>Monster</a:t>
            </a:r>
            <a:r>
              <a:rPr lang="ko-KR" altLang="en-US" sz="1600" b="1" spc="-150" dirty="0"/>
              <a:t>라는 태그를 가진 오브젝트를 맞은 매 리스트에 추가합니다</a:t>
            </a:r>
            <a:r>
              <a:rPr lang="en-US" altLang="ko-KR" sz="1600" b="1" spc="-150" dirty="0"/>
              <a:t>.</a:t>
            </a:r>
          </a:p>
          <a:p>
            <a:endParaRPr lang="en-US" altLang="ko-KR" sz="1600" b="1" spc="-150" dirty="0"/>
          </a:p>
          <a:p>
            <a:endParaRPr lang="en-US" altLang="ko-KR" sz="1600" b="1" spc="-150" dirty="0"/>
          </a:p>
          <a:p>
            <a:r>
              <a:rPr lang="ko-KR" altLang="en-US" sz="1600" b="1" spc="-150" dirty="0"/>
              <a:t>② 여러 개의 레이를 맞는 오브젝트가 존재할 수 있기 때문에 개별적인 데미지를 </a:t>
            </a:r>
            <a:r>
              <a:rPr lang="en-US" altLang="ko-KR" sz="1600" b="1" spc="-150" dirty="0" err="1"/>
              <a:t>TotalDamage</a:t>
            </a:r>
            <a:r>
              <a:rPr lang="ko-KR" altLang="en-US" sz="1600" b="1" spc="-150" dirty="0"/>
              <a:t>로 객체가 가지게 하고 총괄적으로 </a:t>
            </a:r>
            <a:r>
              <a:rPr lang="en-US" altLang="ko-KR" sz="1600" b="1" spc="-150" dirty="0" err="1"/>
              <a:t>GetShot</a:t>
            </a:r>
            <a:r>
              <a:rPr lang="ko-KR" altLang="en-US" sz="1600" b="1" spc="-150" dirty="0"/>
              <a:t>시킴으로써 데미지가 팝업 될 때 하나의 팝업창만 나오도록 하였습니다</a:t>
            </a:r>
            <a:r>
              <a:rPr lang="en-US" altLang="ko-KR" sz="1600" b="1" spc="-150" dirty="0"/>
              <a:t>.</a:t>
            </a:r>
            <a:endParaRPr lang="ko-KR" altLang="en-US" sz="1600" spc="-150" dirty="0"/>
          </a:p>
          <a:p>
            <a:endParaRPr lang="en-US" altLang="ko-KR" sz="1400" b="1" spc="-150" dirty="0"/>
          </a:p>
          <a:p>
            <a:endParaRPr lang="ko-KR" altLang="en-US" sz="1400" spc="-150" dirty="0"/>
          </a:p>
        </p:txBody>
      </p:sp>
    </p:spTree>
    <p:extLst>
      <p:ext uri="{BB962C8B-B14F-4D97-AF65-F5344CB8AC3E}">
        <p14:creationId xmlns:p14="http://schemas.microsoft.com/office/powerpoint/2010/main" val="1320344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04425" y="271681"/>
            <a:ext cx="11272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err="1">
                <a:solidFill>
                  <a:schemeClr val="bg1"/>
                </a:solidFill>
              </a:rPr>
              <a:t>권오범개발일지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393442" y="879590"/>
            <a:ext cx="2992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</a:rPr>
              <a:t>랭크 시스템</a:t>
            </a:r>
          </a:p>
        </p:txBody>
      </p:sp>
      <p:sp>
        <p:nvSpPr>
          <p:cNvPr id="16" name="모서리가 둥근 직사각형 13">
            <a:extLst>
              <a:ext uri="{FF2B5EF4-FFF2-40B4-BE49-F238E27FC236}">
                <a16:creationId xmlns:a16="http://schemas.microsoft.com/office/drawing/2014/main" id="{298A0675-1251-4492-B190-8C96004D906D}"/>
              </a:ext>
            </a:extLst>
          </p:cNvPr>
          <p:cNvSpPr/>
          <p:nvPr/>
        </p:nvSpPr>
        <p:spPr>
          <a:xfrm>
            <a:off x="3696798" y="1636900"/>
            <a:ext cx="5184576" cy="1639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21F98B-9F79-4FBB-9BF0-1853ED4B66E6}"/>
              </a:ext>
            </a:extLst>
          </p:cNvPr>
          <p:cNvSpPr txBox="1"/>
          <p:nvPr/>
        </p:nvSpPr>
        <p:spPr>
          <a:xfrm>
            <a:off x="3839032" y="1864958"/>
            <a:ext cx="5820888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① 게임의 점수에 따라 로컬로 점수가 저장이 되고 </a:t>
            </a:r>
            <a:r>
              <a:rPr lang="en-US" altLang="ko-KR" sz="1400" b="1" spc="-150" dirty="0"/>
              <a:t>1</a:t>
            </a:r>
            <a:r>
              <a:rPr lang="ko-KR" altLang="en-US" sz="1400" b="1" spc="-150" dirty="0"/>
              <a:t>위</a:t>
            </a:r>
            <a:r>
              <a:rPr lang="en-US" altLang="ko-KR" sz="1400" b="1" spc="-150" dirty="0"/>
              <a:t>,2</a:t>
            </a:r>
            <a:r>
              <a:rPr lang="ko-KR" altLang="en-US" sz="1400" b="1" spc="-150" dirty="0"/>
              <a:t>위</a:t>
            </a:r>
            <a:r>
              <a:rPr lang="en-US" altLang="ko-KR" sz="1400" b="1" spc="-150" dirty="0"/>
              <a:t>,3</a:t>
            </a:r>
            <a:r>
              <a:rPr lang="ko-KR" altLang="en-US" sz="1400" b="1" spc="-150" dirty="0"/>
              <a:t>위를</a:t>
            </a:r>
            <a:endParaRPr lang="en-US" altLang="ko-KR" sz="14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보여줍니다</a:t>
            </a:r>
            <a:r>
              <a:rPr lang="en-US" altLang="ko-KR" sz="1400" b="1" spc="-150" dirty="0"/>
              <a:t>.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② </a:t>
            </a:r>
            <a:r>
              <a:rPr lang="en-US" altLang="ko-KR" sz="1400" b="1" spc="-150" dirty="0"/>
              <a:t>3</a:t>
            </a:r>
            <a:r>
              <a:rPr lang="ko-KR" altLang="en-US" sz="1400" b="1" spc="-150" dirty="0"/>
              <a:t>라운드까지 끝나게 될 경우 나타납니다</a:t>
            </a:r>
            <a:r>
              <a:rPr lang="en-US" altLang="ko-KR" sz="1400" b="1" spc="-150" dirty="0"/>
              <a:t>.</a:t>
            </a:r>
          </a:p>
        </p:txBody>
      </p:sp>
      <p:sp>
        <p:nvSpPr>
          <p:cNvPr id="17" name="모서리가 둥근 직사각형 13">
            <a:extLst>
              <a:ext uri="{FF2B5EF4-FFF2-40B4-BE49-F238E27FC236}">
                <a16:creationId xmlns:a16="http://schemas.microsoft.com/office/drawing/2014/main" id="{D06B1360-2391-44B0-A09F-5E6C3B8A165C}"/>
              </a:ext>
            </a:extLst>
          </p:cNvPr>
          <p:cNvSpPr/>
          <p:nvPr/>
        </p:nvSpPr>
        <p:spPr>
          <a:xfrm>
            <a:off x="533639" y="4312658"/>
            <a:ext cx="5184576" cy="1639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9D2B58-45AC-487A-8D16-367C57C5C798}"/>
              </a:ext>
            </a:extLst>
          </p:cNvPr>
          <p:cNvSpPr txBox="1"/>
          <p:nvPr/>
        </p:nvSpPr>
        <p:spPr>
          <a:xfrm>
            <a:off x="683568" y="4579983"/>
            <a:ext cx="4392488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buAutoNum type="circleNumDbPlain"/>
            </a:pPr>
            <a:r>
              <a:rPr lang="ko-KR" altLang="en-US" sz="1400" b="1" spc="-150" dirty="0"/>
              <a:t>유니티에서 제공되는 플레이어 </a:t>
            </a:r>
            <a:r>
              <a:rPr lang="ko-KR" altLang="en-US" sz="1400" b="1" spc="-150" dirty="0" err="1"/>
              <a:t>프리팹을</a:t>
            </a:r>
            <a:r>
              <a:rPr lang="ko-KR" altLang="en-US" sz="1400" b="1" spc="-150" dirty="0"/>
              <a:t> 사용하여 현재 점수가 </a:t>
            </a:r>
            <a:r>
              <a:rPr lang="en-US" altLang="ko-KR" sz="1400" b="1" spc="-150" dirty="0"/>
              <a:t>1</a:t>
            </a:r>
            <a:r>
              <a:rPr lang="ko-KR" altLang="en-US" sz="1400" b="1" spc="-150" dirty="0"/>
              <a:t>위 일 경우</a:t>
            </a:r>
            <a:r>
              <a:rPr lang="en-US" altLang="ko-KR" sz="1400" b="1" spc="-150" dirty="0"/>
              <a:t>, 2</a:t>
            </a:r>
            <a:r>
              <a:rPr lang="ko-KR" altLang="en-US" sz="1400" b="1" spc="-150" dirty="0"/>
              <a:t>위 일 경우</a:t>
            </a:r>
            <a:r>
              <a:rPr lang="en-US" altLang="ko-KR" sz="1400" b="1" spc="-150" dirty="0"/>
              <a:t>, 3</a:t>
            </a:r>
            <a:r>
              <a:rPr lang="ko-KR" altLang="en-US" sz="1400" b="1" spc="-150" dirty="0"/>
              <a:t>위 일 경우에 따라</a:t>
            </a:r>
            <a:endParaRPr lang="en-US" altLang="ko-KR" sz="1400" b="1" spc="-150" dirty="0"/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/>
              <a:t>        저장되도록 하였습니다</a:t>
            </a:r>
            <a:r>
              <a:rPr lang="en-US" altLang="ko-KR" sz="1400" b="1" spc="-150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0101A5-1850-4D6C-802F-1E020938C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60" y="1482848"/>
            <a:ext cx="3280832" cy="230619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B9204CA-7B75-4049-B81C-7FCCE0759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730" y="2987367"/>
            <a:ext cx="2971631" cy="360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05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3" y="271681"/>
            <a:ext cx="116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권오범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393442" y="879590"/>
            <a:ext cx="3358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</a:rPr>
              <a:t>개구리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</a:rPr>
              <a:t>배경</a:t>
            </a:r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</a:rPr>
              <a:t>)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</a:rPr>
              <a:t> 오브젝트</a:t>
            </a:r>
          </a:p>
        </p:txBody>
      </p:sp>
      <p:sp>
        <p:nvSpPr>
          <p:cNvPr id="16" name="모서리가 둥근 직사각형 13">
            <a:extLst>
              <a:ext uri="{FF2B5EF4-FFF2-40B4-BE49-F238E27FC236}">
                <a16:creationId xmlns:a16="http://schemas.microsoft.com/office/drawing/2014/main" id="{298A0675-1251-4492-B190-8C96004D906D}"/>
              </a:ext>
            </a:extLst>
          </p:cNvPr>
          <p:cNvSpPr/>
          <p:nvPr/>
        </p:nvSpPr>
        <p:spPr>
          <a:xfrm>
            <a:off x="3527802" y="2193741"/>
            <a:ext cx="5364677" cy="279944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21F98B-9F79-4FBB-9BF0-1853ED4B66E6}"/>
              </a:ext>
            </a:extLst>
          </p:cNvPr>
          <p:cNvSpPr txBox="1"/>
          <p:nvPr/>
        </p:nvSpPr>
        <p:spPr>
          <a:xfrm>
            <a:off x="3751720" y="3037647"/>
            <a:ext cx="5820888" cy="1666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① 유니티에 내장된 이동 </a:t>
            </a:r>
            <a:r>
              <a:rPr lang="en-US" altLang="ko-KR" sz="1400" b="1" spc="-150" dirty="0"/>
              <a:t>AI</a:t>
            </a:r>
            <a:r>
              <a:rPr lang="ko-KR" altLang="en-US" sz="1400" b="1" spc="-150" dirty="0"/>
              <a:t>인 네비게이션 </a:t>
            </a:r>
            <a:r>
              <a:rPr lang="ko-KR" altLang="en-US" sz="1400" b="1" spc="-150" dirty="0" err="1"/>
              <a:t>매쉬를</a:t>
            </a:r>
            <a:r>
              <a:rPr lang="ko-KR" altLang="en-US" sz="1400" b="1" spc="-150" dirty="0"/>
              <a:t> 이용하여 돌아다니는</a:t>
            </a:r>
            <a:endParaRPr lang="en-US" altLang="ko-KR" sz="14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오브젝트 입니다</a:t>
            </a:r>
            <a:r>
              <a:rPr lang="en-US" altLang="ko-KR" sz="1400" b="1" spc="-150" dirty="0"/>
              <a:t>.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② 게임의 단조로운 배경에 생동감을 주기위해 넣었습니다</a:t>
            </a:r>
            <a:r>
              <a:rPr lang="en-US" altLang="ko-KR" sz="1400" b="1" spc="-150" dirty="0"/>
              <a:t>.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③ 지정된 영역안을 랜덤으로 돌아다닙니다</a:t>
            </a:r>
            <a:r>
              <a:rPr lang="en-US" altLang="ko-KR" sz="1400" b="1" spc="-150" dirty="0"/>
              <a:t>.</a:t>
            </a:r>
          </a:p>
          <a:p>
            <a:pPr marL="265113" indent="-265113" fontAlgn="base">
              <a:lnSpc>
                <a:spcPct val="150000"/>
              </a:lnSpc>
            </a:pPr>
            <a:endParaRPr lang="en-US" altLang="ko-KR" sz="1400" b="1" spc="-15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5B0EC4-1459-4AA4-B06F-53ECD5E25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42" y="1375607"/>
            <a:ext cx="2992439" cy="23394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8CD8AD4-0971-48F7-8596-B43D819C4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808" y="3767443"/>
            <a:ext cx="2966314" cy="233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42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7434" y="836712"/>
            <a:ext cx="3100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게임 배경 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그래픽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C63A890-BCA4-4EBE-911F-4B730CF49D8C}"/>
              </a:ext>
            </a:extLst>
          </p:cNvPr>
          <p:cNvGrpSpPr/>
          <p:nvPr/>
        </p:nvGrpSpPr>
        <p:grpSpPr>
          <a:xfrm>
            <a:off x="3888398" y="1372856"/>
            <a:ext cx="4716051" cy="4630710"/>
            <a:chOff x="3888398" y="1372856"/>
            <a:chExt cx="4716051" cy="4630710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3888398" y="1372856"/>
              <a:ext cx="4716051" cy="463071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87222" y="1747133"/>
              <a:ext cx="4059905" cy="42518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65113" indent="-265113" fontAlgn="base">
                <a:lnSpc>
                  <a:spcPct val="150000"/>
                </a:lnSpc>
              </a:pPr>
              <a:r>
                <a:rPr lang="ko-KR" altLang="en-US" sz="1400" b="1" spc="-150" dirty="0"/>
                <a:t>① 배경이 될 </a:t>
              </a:r>
              <a:r>
                <a:rPr lang="ko-KR" altLang="en-US" sz="1400" b="1" spc="-150" dirty="0" err="1"/>
                <a:t>에셋을</a:t>
              </a:r>
              <a:r>
                <a:rPr lang="ko-KR" altLang="en-US" sz="1400" b="1" spc="-150" dirty="0"/>
                <a:t> 찾은 뒤</a:t>
              </a:r>
              <a:r>
                <a:rPr lang="en-US" altLang="ko-KR" sz="1400" b="1" spc="-150" dirty="0"/>
                <a:t>, </a:t>
              </a:r>
              <a:r>
                <a:rPr lang="ko-KR" altLang="en-US" sz="1400" b="1" spc="-150" dirty="0"/>
                <a:t> 각 오브젝트들의 위치 및 스케일 조정</a:t>
              </a:r>
              <a:endParaRPr lang="en-US" altLang="ko-KR" sz="1400" b="1" spc="-150" dirty="0"/>
            </a:p>
            <a:p>
              <a:pPr marL="265113" indent="-265113" fontAlgn="base">
                <a:lnSpc>
                  <a:spcPct val="150000"/>
                </a:lnSpc>
              </a:pPr>
              <a:endParaRPr lang="en-US" altLang="ko-KR" sz="1400" b="1" spc="-150" dirty="0"/>
            </a:p>
            <a:p>
              <a:pPr marL="265113" indent="-265113" fontAlgn="base">
                <a:lnSpc>
                  <a:spcPct val="150000"/>
                </a:lnSpc>
              </a:pPr>
              <a:r>
                <a:rPr lang="ko-KR" altLang="en-US" sz="1400" b="1" spc="-150" dirty="0"/>
                <a:t>② 개발 될 몬스터가 잘 보일 수 있도록 라이트와 씬 자체의 라이트 세팅을 밝게 설정</a:t>
              </a:r>
              <a:endParaRPr lang="en-US" altLang="ko-KR" sz="1400" b="1" spc="-150" dirty="0"/>
            </a:p>
            <a:p>
              <a:pPr marL="265113" indent="-265113" fontAlgn="base">
                <a:lnSpc>
                  <a:spcPct val="150000"/>
                </a:lnSpc>
              </a:pPr>
              <a:endParaRPr lang="ko-KR" altLang="en-US" sz="1400" spc="-150" dirty="0"/>
            </a:p>
            <a:p>
              <a:pPr marL="265113" indent="-265113" fontAlgn="base">
                <a:lnSpc>
                  <a:spcPct val="150000"/>
                </a:lnSpc>
              </a:pPr>
              <a:r>
                <a:rPr lang="ko-KR" altLang="en-US" sz="1400" b="1" spc="-150" dirty="0"/>
                <a:t>③ 산</a:t>
              </a:r>
              <a:r>
                <a:rPr lang="en-US" altLang="ko-KR" sz="1400" b="1" spc="-150" dirty="0"/>
                <a:t>, </a:t>
              </a:r>
              <a:r>
                <a:rPr lang="ko-KR" altLang="en-US" sz="1400" b="1" spc="-150" dirty="0"/>
                <a:t>풀숲과 같은 오브젝트들을 </a:t>
              </a:r>
              <a:r>
                <a:rPr lang="en-US" altLang="ko-KR" sz="1400" b="1" spc="-150" dirty="0"/>
                <a:t>2~3</a:t>
              </a:r>
              <a:r>
                <a:rPr lang="ko-KR" altLang="en-US" sz="1400" b="1" spc="-150" dirty="0"/>
                <a:t>개의 </a:t>
              </a:r>
              <a:r>
                <a:rPr lang="ko-KR" altLang="en-US" sz="1400" b="1" spc="-150" dirty="0" err="1"/>
                <a:t>마테리얼을</a:t>
              </a:r>
              <a:r>
                <a:rPr lang="ko-KR" altLang="en-US" sz="1400" b="1" spc="-150" dirty="0"/>
                <a:t> 따로 만들어서 다양한 </a:t>
              </a:r>
              <a:r>
                <a:rPr lang="ko-KR" altLang="en-US" sz="1400" b="1" spc="-150" dirty="0" err="1"/>
                <a:t>색체감</a:t>
              </a:r>
              <a:r>
                <a:rPr lang="ko-KR" altLang="en-US" sz="1400" b="1" spc="-150" dirty="0"/>
                <a:t> 조성</a:t>
              </a:r>
              <a:endParaRPr lang="en-US" altLang="ko-KR" sz="1400" b="1" spc="-150" dirty="0"/>
            </a:p>
            <a:p>
              <a:pPr marL="265113" indent="-265113" fontAlgn="base">
                <a:lnSpc>
                  <a:spcPct val="150000"/>
                </a:lnSpc>
              </a:pPr>
              <a:endParaRPr lang="en-US" altLang="ko-KR" sz="1400" b="1" spc="-150" dirty="0"/>
            </a:p>
            <a:p>
              <a:pPr marL="265113" indent="-265113" fontAlgn="base">
                <a:lnSpc>
                  <a:spcPct val="150000"/>
                </a:lnSpc>
              </a:pPr>
              <a:r>
                <a:rPr lang="ko-KR" altLang="en-US" sz="1400" dirty="0"/>
                <a:t>④</a:t>
              </a:r>
              <a:r>
                <a:rPr lang="ko-KR" altLang="en-US" sz="1400" b="1" spc="-150" dirty="0"/>
                <a:t> 빌드 및 카드보드 착용  테스트를 통하여</a:t>
              </a:r>
              <a:r>
                <a:rPr lang="en-US" altLang="ko-KR" sz="1400" b="1" spc="-150" dirty="0"/>
                <a:t>,  </a:t>
              </a:r>
              <a:r>
                <a:rPr lang="ko-KR" altLang="en-US" sz="1400" b="1" spc="-150" dirty="0"/>
                <a:t>실제 플레이 함에 있어서 오브젝트와 플레이가 괴리감이 형성 되지 않도록 </a:t>
              </a:r>
              <a:r>
                <a:rPr lang="en-US" altLang="ko-KR" sz="1400" b="1" spc="-150" dirty="0"/>
                <a:t>VR</a:t>
              </a:r>
              <a:r>
                <a:rPr lang="ko-KR" altLang="en-US" sz="1400" b="1" spc="-150" dirty="0"/>
                <a:t>에 맞게 각 오브젝트 크기 재설정</a:t>
              </a:r>
              <a:endParaRPr lang="ko-KR" altLang="en-US" sz="1400" dirty="0"/>
            </a:p>
            <a:p>
              <a:pPr marL="265113" indent="-265113" fontAlgn="base">
                <a:lnSpc>
                  <a:spcPct val="150000"/>
                </a:lnSpc>
              </a:pPr>
              <a:endParaRPr lang="en-US" altLang="ko-KR" sz="1400" b="1" spc="-150" dirty="0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김정민 개발일지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F847E-3E3A-4B4F-98DC-D814CE75D4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29"/>
          <a:stretch/>
        </p:blipFill>
        <p:spPr>
          <a:xfrm>
            <a:off x="539551" y="1378414"/>
            <a:ext cx="3060816" cy="233861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0F14FE0-68AE-45F9-91F9-0FEFB7AA09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9635"/>
          <a:stretch/>
        </p:blipFill>
        <p:spPr>
          <a:xfrm>
            <a:off x="584956" y="3985137"/>
            <a:ext cx="3073909" cy="235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44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과목이름이나 영문타이틀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+mj-ea"/>
                <a:ea typeface="+mj-ea"/>
              </a:rPr>
              <a:t>게임 개요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</a:t>
            </a:r>
            <a:r>
              <a:rPr lang="ko-KR" altLang="en-US" sz="1200" b="1" spc="-150" dirty="0"/>
              <a:t>게임 소개</a:t>
            </a:r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 </a:t>
            </a:r>
            <a:r>
              <a:rPr lang="ko-KR" altLang="en-US" sz="1200" b="1" spc="-150" dirty="0"/>
              <a:t>승리 조건</a:t>
            </a:r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r>
              <a:rPr lang="en-US" altLang="ko-KR" sz="1200" b="1" spc="-150" dirty="0"/>
              <a:t>-</a:t>
            </a:r>
            <a:r>
              <a:rPr lang="ko-KR" altLang="en-US" sz="1200" b="1" spc="-150" dirty="0"/>
              <a:t> 게임 플로우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   UI </a:t>
            </a:r>
            <a:r>
              <a:rPr lang="ko-KR" altLang="en-US" sz="1200" b="1" spc="-150" dirty="0"/>
              <a:t>제작</a:t>
            </a: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ko-KR" altLang="en-US" sz="1200" b="1" spc="-150" dirty="0"/>
              <a:t>게임 플로우</a:t>
            </a: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ko-KR" altLang="en-US" sz="1200" b="1" spc="-150" dirty="0"/>
              <a:t>몬스터 </a:t>
            </a:r>
            <a:r>
              <a:rPr lang="ko-KR" altLang="en-US" sz="1200" b="1" spc="-150" dirty="0" err="1"/>
              <a:t>리스폰</a:t>
            </a:r>
            <a:endParaRPr lang="en-US" altLang="ko-KR" sz="1200" b="1" spc="-150" dirty="0"/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    VFX,</a:t>
            </a:r>
            <a:r>
              <a:rPr lang="ko-KR" altLang="en-US" sz="1200" b="1" spc="-150" dirty="0"/>
              <a:t> </a:t>
            </a:r>
            <a:r>
              <a:rPr lang="en-US" altLang="ko-KR" sz="1200" b="1" spc="-150" dirty="0"/>
              <a:t>SFX</a:t>
            </a:r>
            <a:r>
              <a:rPr lang="ko-KR" altLang="en-US" sz="1200" b="1" spc="-150" dirty="0"/>
              <a:t> 삽입</a:t>
            </a:r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24" name="TextBox 23"/>
          <p:cNvSpPr txBox="1"/>
          <p:nvPr/>
        </p:nvSpPr>
        <p:spPr>
          <a:xfrm>
            <a:off x="3815916" y="3429000"/>
            <a:ext cx="1512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   </a:t>
            </a:r>
            <a:r>
              <a:rPr lang="ko-KR" altLang="en-US" sz="1200" b="1" spc="-150" dirty="0" err="1"/>
              <a:t>샷건</a:t>
            </a:r>
            <a:r>
              <a:rPr lang="ko-KR" altLang="en-US" sz="1200" b="1" spc="-150" dirty="0"/>
              <a:t> </a:t>
            </a:r>
          </a:p>
          <a:p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ko-KR" altLang="en-US" sz="1200" b="1" spc="-150" dirty="0"/>
              <a:t>랭킹 시스템</a:t>
            </a: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ko-KR" altLang="en-US" sz="1200" b="1" spc="-150" dirty="0"/>
              <a:t>움직이는 </a:t>
            </a:r>
            <a:endParaRPr lang="en-US" altLang="ko-KR" sz="1200" b="1" spc="-150" dirty="0"/>
          </a:p>
          <a:p>
            <a:r>
              <a:rPr lang="ko-KR" altLang="en-US" sz="1200" b="1" spc="-150" dirty="0"/>
              <a:t>     개구리</a:t>
            </a:r>
            <a:r>
              <a:rPr lang="en-US" altLang="ko-KR" sz="1200" b="1" spc="-150" dirty="0"/>
              <a:t>(</a:t>
            </a:r>
            <a:r>
              <a:rPr lang="ko-KR" altLang="en-US" sz="1200" b="1" spc="-150" dirty="0"/>
              <a:t>배경</a:t>
            </a:r>
            <a:r>
              <a:rPr lang="en-US" altLang="ko-KR" sz="1200" b="1" spc="-150" dirty="0"/>
              <a:t>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</a:t>
            </a:r>
            <a:r>
              <a:rPr lang="ko-KR" altLang="en-US" sz="1200" b="1" spc="-150" dirty="0"/>
              <a:t>게임  배경 그래픽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009055" y="2843644"/>
            <a:ext cx="1738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김정우 개발일지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87011" y="2843644"/>
            <a:ext cx="1858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err="1">
                <a:solidFill>
                  <a:schemeClr val="bg1"/>
                </a:solidFill>
                <a:latin typeface="+mj-ea"/>
              </a:rPr>
              <a:t>권오범</a:t>
            </a:r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 개발일지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46305" y="2852937"/>
            <a:ext cx="1996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김정민 개발일지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915816" y="5922421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1</a:t>
            </a:r>
            <a:r>
              <a:rPr lang="ko-KR" altLang="en-US" b="1" dirty="0">
                <a:solidFill>
                  <a:schemeClr val="bg1"/>
                </a:solidFill>
              </a:rPr>
              <a:t>조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Eagle Hunter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7544" y="2279994"/>
            <a:ext cx="8280920" cy="153669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1) </a:t>
            </a:r>
            <a:r>
              <a:rPr lang="ko-KR" altLang="en-US" b="1" dirty="0"/>
              <a:t>게임 소개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844824"/>
            <a:ext cx="7920880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spc="-150" dirty="0"/>
              <a:t>농장물을 훼손시키는 새들을 격퇴하자</a:t>
            </a:r>
            <a:r>
              <a:rPr lang="en-US" altLang="ko-KR" sz="1400" spc="-150" dirty="0"/>
              <a:t>!</a:t>
            </a:r>
            <a:endParaRPr lang="ko-KR" altLang="en-US" sz="1400" spc="-150" dirty="0"/>
          </a:p>
        </p:txBody>
      </p:sp>
      <p:pic>
        <p:nvPicPr>
          <p:cNvPr id="15" name="_x4854912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87641" y="4293096"/>
            <a:ext cx="2532414" cy="1800000"/>
          </a:xfrm>
          <a:prstGeom prst="rect">
            <a:avLst/>
          </a:prstGeom>
          <a:noFill/>
        </p:spPr>
      </p:pic>
      <p:pic>
        <p:nvPicPr>
          <p:cNvPr id="17" name="_x18990354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0480" y="4296844"/>
            <a:ext cx="2672599" cy="1800000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427435" y="836712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게임 개요</a:t>
            </a: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27584" y="2636912"/>
            <a:ext cx="712879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① </a:t>
            </a:r>
            <a:r>
              <a:rPr lang="ko-KR" altLang="en-US" sz="1400" b="1" spc="-150" dirty="0" err="1"/>
              <a:t>장탄수</a:t>
            </a:r>
            <a:r>
              <a:rPr lang="ko-KR" altLang="en-US" sz="1400" b="1" spc="-150" dirty="0"/>
              <a:t> </a:t>
            </a:r>
            <a:r>
              <a:rPr lang="en-US" altLang="ko-KR" sz="1400" b="1" spc="-150" dirty="0"/>
              <a:t>8</a:t>
            </a:r>
            <a:r>
              <a:rPr lang="ko-KR" altLang="en-US" sz="1400" b="1" spc="-150" dirty="0"/>
              <a:t>발</a:t>
            </a:r>
            <a:endParaRPr lang="ko-KR" altLang="en-US" sz="1400" spc="-150" dirty="0"/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/>
              <a:t>② 목표 처치 수</a:t>
            </a:r>
            <a:endParaRPr lang="ko-KR" altLang="en-US" sz="1400" spc="-150" dirty="0"/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/>
              <a:t>③ 일정 시간 내</a:t>
            </a:r>
            <a:endParaRPr lang="ko-KR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게임 개요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AAF48E-33C1-4871-BE24-EA9CE3162C7C}"/>
              </a:ext>
            </a:extLst>
          </p:cNvPr>
          <p:cNvSpPr txBox="1"/>
          <p:nvPr/>
        </p:nvSpPr>
        <p:spPr>
          <a:xfrm>
            <a:off x="539552" y="2320400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2) </a:t>
            </a:r>
            <a:r>
              <a:rPr lang="ko-KR" altLang="en-US" b="1" dirty="0"/>
              <a:t>승리 조건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4E748B-F3F0-423F-AE56-E66C5DBEBFC8}"/>
              </a:ext>
            </a:extLst>
          </p:cNvPr>
          <p:cNvSpPr txBox="1"/>
          <p:nvPr/>
        </p:nvSpPr>
        <p:spPr>
          <a:xfrm>
            <a:off x="539552" y="3877975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3) </a:t>
            </a:r>
            <a:r>
              <a:rPr lang="ko-KR" altLang="en-US" b="1" dirty="0"/>
              <a:t>게임 플로우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5E5D07-9301-4487-A532-FB41AC037339}"/>
              </a:ext>
            </a:extLst>
          </p:cNvPr>
          <p:cNvSpPr txBox="1"/>
          <p:nvPr/>
        </p:nvSpPr>
        <p:spPr>
          <a:xfrm>
            <a:off x="183843" y="6111661"/>
            <a:ext cx="3145871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1400" spc="-150"/>
              <a:t>스테이지 준비 씬</a:t>
            </a:r>
            <a:endParaRPr lang="ko-KR" altLang="en-US" sz="14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DE06E2-879F-47C9-9834-83E08B6EC543}"/>
              </a:ext>
            </a:extLst>
          </p:cNvPr>
          <p:cNvSpPr txBox="1"/>
          <p:nvPr/>
        </p:nvSpPr>
        <p:spPr>
          <a:xfrm>
            <a:off x="2963060" y="6093096"/>
            <a:ext cx="3145871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1400" spc="-150" dirty="0"/>
              <a:t>게임 씬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625C18-43AD-4A03-9FC2-E8BB44ACB459}"/>
              </a:ext>
            </a:extLst>
          </p:cNvPr>
          <p:cNvSpPr txBox="1"/>
          <p:nvPr/>
        </p:nvSpPr>
        <p:spPr>
          <a:xfrm>
            <a:off x="5724703" y="6111661"/>
            <a:ext cx="3145871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1400" spc="-150" dirty="0"/>
              <a:t>결과 씬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99088270-BA57-418B-ACBC-E7CCF2891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5668" y="4296843"/>
            <a:ext cx="2712624" cy="179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25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427435" y="8367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UI - 1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97E5E7F-213B-4860-A584-A529C6CEE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01" y="1412059"/>
            <a:ext cx="8001000" cy="1447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5E718D6-058C-4BB2-BB43-93054E362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02" y="2931867"/>
            <a:ext cx="4286052" cy="20093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98072C0-2D2A-4FE1-85D1-F40DAB872F4A}"/>
              </a:ext>
            </a:extLst>
          </p:cNvPr>
          <p:cNvSpPr txBox="1"/>
          <p:nvPr/>
        </p:nvSpPr>
        <p:spPr>
          <a:xfrm>
            <a:off x="427435" y="5020335"/>
            <a:ext cx="5181635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en-US" altLang="ko-KR" sz="1100" b="1" spc="-150" dirty="0"/>
              <a:t>Title Scene -&gt; </a:t>
            </a:r>
            <a:r>
              <a:rPr lang="en-US" altLang="ko-KR" sz="1100" b="1" spc="-150" dirty="0">
                <a:solidFill>
                  <a:schemeClr val="accent2"/>
                </a:solidFill>
              </a:rPr>
              <a:t>Stage Scene -&gt; Result Scene </a:t>
            </a:r>
            <a:r>
              <a:rPr lang="en-US" altLang="ko-KR" sz="1100" b="1" spc="-150" dirty="0"/>
              <a:t>-&gt; Ranking Scene </a:t>
            </a:r>
            <a:r>
              <a:rPr lang="ko-KR" altLang="en-US" sz="1100" b="1" spc="-150" dirty="0"/>
              <a:t> 순으로</a:t>
            </a:r>
            <a:endParaRPr lang="en-US" altLang="ko-KR" sz="11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en-US" altLang="ko-KR" sz="1100" b="1" spc="-150" dirty="0"/>
              <a:t>Round</a:t>
            </a:r>
            <a:r>
              <a:rPr lang="ko-KR" altLang="en-US" sz="1100" b="1" spc="-150" dirty="0"/>
              <a:t>가 </a:t>
            </a:r>
            <a:r>
              <a:rPr lang="en-US" altLang="ko-KR" sz="1100" b="1" spc="-150" dirty="0"/>
              <a:t>3</a:t>
            </a:r>
            <a:r>
              <a:rPr lang="ko-KR" altLang="en-US" sz="1100" b="1" spc="-150" dirty="0"/>
              <a:t>번 반복될 때 까지</a:t>
            </a:r>
            <a:r>
              <a:rPr lang="en-US" altLang="ko-KR" sz="1100" b="1" spc="-150" dirty="0"/>
              <a:t> </a:t>
            </a:r>
            <a:r>
              <a:rPr lang="en-US" altLang="ko-KR" sz="1100" b="1" spc="-150" dirty="0">
                <a:solidFill>
                  <a:schemeClr val="accent2"/>
                </a:solidFill>
              </a:rPr>
              <a:t>Stage Scene -&gt; Result Scene </a:t>
            </a:r>
            <a:r>
              <a:rPr lang="ko-KR" altLang="en-US" sz="1100" b="1" spc="-150" dirty="0"/>
              <a:t>이 반복됩니다</a:t>
            </a:r>
            <a:r>
              <a:rPr lang="en-US" altLang="ko-KR" sz="1100" b="1" spc="-1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1577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23" name="모서리가 둥근 직사각형 13">
            <a:extLst>
              <a:ext uri="{FF2B5EF4-FFF2-40B4-BE49-F238E27FC236}">
                <a16:creationId xmlns:a16="http://schemas.microsoft.com/office/drawing/2014/main" id="{96E675E0-0FFE-4E65-AC5F-005A464BFB05}"/>
              </a:ext>
            </a:extLst>
          </p:cNvPr>
          <p:cNvSpPr/>
          <p:nvPr/>
        </p:nvSpPr>
        <p:spPr>
          <a:xfrm>
            <a:off x="336359" y="1082212"/>
            <a:ext cx="5698156" cy="435499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427435" y="8367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UI - 2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44A764-8D9B-47EC-8ED4-2DF4B536F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35" y="1418570"/>
            <a:ext cx="1866900" cy="3200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25FC666-5193-45E8-A795-D94E57FD5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760" y="1420796"/>
            <a:ext cx="1495863" cy="31863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7DE3638-D2A1-44E6-AA5E-6B0E5F5BB9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2948" y="1433599"/>
            <a:ext cx="2009554" cy="31735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E117A-2C6D-4403-8E6F-8689C5449B74}"/>
              </a:ext>
            </a:extLst>
          </p:cNvPr>
          <p:cNvSpPr txBox="1"/>
          <p:nvPr/>
        </p:nvSpPr>
        <p:spPr>
          <a:xfrm>
            <a:off x="568889" y="4690978"/>
            <a:ext cx="1728192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어떤 오브젝트에도</a:t>
            </a:r>
            <a:endParaRPr lang="en-US" altLang="ko-KR" sz="1100" b="1" spc="-150" dirty="0"/>
          </a:p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 타겟팅 하지 않았을 때</a:t>
            </a:r>
            <a:endParaRPr lang="en-US" altLang="ko-KR" sz="1100" b="1" spc="-1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5931BC-9960-4BFB-9124-57050F955D3F}"/>
              </a:ext>
            </a:extLst>
          </p:cNvPr>
          <p:cNvSpPr txBox="1"/>
          <p:nvPr/>
        </p:nvSpPr>
        <p:spPr>
          <a:xfrm>
            <a:off x="2267744" y="4690977"/>
            <a:ext cx="1728192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메뉴버튼 혹은 몬스터를 </a:t>
            </a:r>
            <a:endParaRPr lang="en-US" altLang="ko-KR" sz="1100" b="1" spc="-150" dirty="0"/>
          </a:p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타겟팅 하였을 때</a:t>
            </a:r>
            <a:endParaRPr lang="en-US" altLang="ko-KR" sz="1100" b="1" spc="-1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13AE9E-68E4-4AD9-8333-9A9765AFF585}"/>
              </a:ext>
            </a:extLst>
          </p:cNvPr>
          <p:cNvSpPr txBox="1"/>
          <p:nvPr/>
        </p:nvSpPr>
        <p:spPr>
          <a:xfrm>
            <a:off x="4010729" y="4690977"/>
            <a:ext cx="1728192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총 </a:t>
            </a:r>
            <a:r>
              <a:rPr lang="ko-KR" altLang="en-US" sz="1100" b="1" spc="-150" dirty="0" err="1"/>
              <a:t>발사시</a:t>
            </a:r>
            <a:endParaRPr lang="en-US" altLang="ko-KR" sz="1100" b="1" spc="-150" dirty="0"/>
          </a:p>
          <a:p>
            <a:pPr marL="265113" indent="-265113" algn="ctr" fontAlgn="base">
              <a:lnSpc>
                <a:spcPct val="150000"/>
              </a:lnSpc>
            </a:pPr>
            <a:r>
              <a:rPr lang="ko-KR" altLang="en-US" sz="1100" b="1" spc="-150" dirty="0"/>
              <a:t>몬스터에 데미지를 주었을 때</a:t>
            </a:r>
            <a:endParaRPr lang="en-US" altLang="ko-KR" sz="1100" b="1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19896C-629B-4CCE-987D-7E406A54622B}"/>
              </a:ext>
            </a:extLst>
          </p:cNvPr>
          <p:cNvSpPr txBox="1"/>
          <p:nvPr/>
        </p:nvSpPr>
        <p:spPr>
          <a:xfrm>
            <a:off x="4010729" y="5550356"/>
            <a:ext cx="2295376" cy="755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en-US" altLang="ko-KR" sz="1000" b="1" spc="-150" dirty="0"/>
              <a:t>-100 </a:t>
            </a:r>
            <a:r>
              <a:rPr lang="ko-KR" altLang="en-US" sz="1000" b="1" spc="-150" dirty="0"/>
              <a:t>이상의 데미지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빨간 </a:t>
            </a:r>
            <a:r>
              <a:rPr lang="ko-KR" altLang="en-US" sz="1000" b="1" spc="-150" dirty="0" err="1"/>
              <a:t>크로스헤어</a:t>
            </a:r>
            <a:endParaRPr lang="en-US" altLang="ko-KR" sz="10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en-US" altLang="ko-KR" sz="1000" b="1" spc="-150" dirty="0"/>
              <a:t>-40 </a:t>
            </a:r>
            <a:r>
              <a:rPr lang="ko-KR" altLang="en-US" sz="1000" b="1" spc="-150" dirty="0"/>
              <a:t>이상의 데미지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노란 </a:t>
            </a:r>
            <a:r>
              <a:rPr lang="ko-KR" altLang="en-US" sz="1000" b="1" spc="-150" dirty="0" err="1"/>
              <a:t>크로스헤어</a:t>
            </a:r>
            <a:endParaRPr lang="en-US" altLang="ko-KR" sz="10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000" b="1" spc="-150" dirty="0"/>
              <a:t>기본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하얀색 </a:t>
            </a:r>
            <a:r>
              <a:rPr lang="ko-KR" altLang="en-US" sz="1000" b="1" spc="-150" dirty="0" err="1"/>
              <a:t>크로스헤어</a:t>
            </a:r>
            <a:endParaRPr lang="en-US" altLang="ko-KR" sz="1000" b="1" spc="-15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17D84B-AE51-4D7D-B56B-931E985CE2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4515" y="1433599"/>
            <a:ext cx="2785952" cy="11523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B6B9C2C-F52E-46F5-8F53-821D7EDC962E}"/>
              </a:ext>
            </a:extLst>
          </p:cNvPr>
          <p:cNvSpPr txBox="1"/>
          <p:nvPr/>
        </p:nvSpPr>
        <p:spPr>
          <a:xfrm>
            <a:off x="6034515" y="2636452"/>
            <a:ext cx="2903290" cy="52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000" b="1" spc="-150" dirty="0"/>
              <a:t>화면 정 중앙의 </a:t>
            </a:r>
            <a:r>
              <a:rPr lang="ko-KR" altLang="en-US" sz="1000" b="1" spc="-150" dirty="0" err="1"/>
              <a:t>레이캐스트</a:t>
            </a:r>
            <a:r>
              <a:rPr lang="ko-KR" altLang="en-US" sz="1000" b="1" spc="-150" dirty="0"/>
              <a:t> </a:t>
            </a:r>
            <a:r>
              <a:rPr lang="en-US" altLang="ko-KR" sz="1000" b="1" spc="-150" dirty="0"/>
              <a:t>( </a:t>
            </a:r>
            <a:r>
              <a:rPr lang="ko-KR" altLang="en-US" sz="1000" b="1" spc="-150" dirty="0"/>
              <a:t>데미지 </a:t>
            </a:r>
            <a:r>
              <a:rPr lang="en-US" altLang="ko-KR" sz="1000" b="1" spc="-150" dirty="0"/>
              <a:t>100)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000" b="1" spc="-150" dirty="0"/>
              <a:t>화면 정 중앙을 </a:t>
            </a:r>
            <a:r>
              <a:rPr lang="ko-KR" altLang="en-US" sz="1000" b="1" spc="-150" dirty="0" err="1"/>
              <a:t>기준으로한</a:t>
            </a:r>
            <a:r>
              <a:rPr lang="ko-KR" altLang="en-US" sz="1000" b="1" spc="-150" dirty="0"/>
              <a:t> 산탄 </a:t>
            </a:r>
            <a:r>
              <a:rPr lang="en-US" altLang="ko-KR" sz="1000" b="1" spc="-150" dirty="0"/>
              <a:t>30</a:t>
            </a:r>
            <a:r>
              <a:rPr lang="ko-KR" altLang="en-US" sz="1000" b="1" spc="-150" dirty="0"/>
              <a:t>발 </a:t>
            </a:r>
            <a:r>
              <a:rPr lang="en-US" altLang="ko-KR" sz="1000" b="1" spc="-150" dirty="0"/>
              <a:t>(</a:t>
            </a:r>
            <a:r>
              <a:rPr lang="ko-KR" altLang="en-US" sz="1000" b="1" spc="-150" dirty="0"/>
              <a:t>데미지 </a:t>
            </a:r>
            <a:r>
              <a:rPr lang="en-US" altLang="ko-KR" sz="1000" b="1" spc="-150" dirty="0"/>
              <a:t>30) </a:t>
            </a:r>
            <a:r>
              <a:rPr lang="ko-KR" altLang="en-US" sz="1000" b="1" spc="-150" dirty="0"/>
              <a:t>을 표시</a:t>
            </a:r>
            <a:endParaRPr lang="en-US" altLang="ko-KR" sz="1000" b="1" spc="-15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9715BBC-2A60-4E25-9301-0E7EC851CA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4515" y="3969585"/>
            <a:ext cx="2785952" cy="63210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B0AEAE6-ECFE-47DB-9579-F12B69EB72FC}"/>
              </a:ext>
            </a:extLst>
          </p:cNvPr>
          <p:cNvSpPr txBox="1"/>
          <p:nvPr/>
        </p:nvSpPr>
        <p:spPr>
          <a:xfrm>
            <a:off x="6034515" y="4656515"/>
            <a:ext cx="2903290" cy="1447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000" b="1" spc="-150" dirty="0"/>
              <a:t>공격받은 몬스터의 위치를 캔버스 위치로 변환하여</a:t>
            </a:r>
            <a:endParaRPr lang="en-US" altLang="ko-KR" sz="10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000" b="1" spc="-150" dirty="0"/>
              <a:t>공격받은 데미지 표시</a:t>
            </a:r>
            <a:endParaRPr lang="en-US" altLang="ko-KR" sz="10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en-US" altLang="ko-KR" sz="1000" b="1" spc="-150" dirty="0"/>
              <a:t>-100 </a:t>
            </a:r>
            <a:r>
              <a:rPr lang="ko-KR" altLang="en-US" sz="1000" b="1" spc="-150" dirty="0"/>
              <a:t>이상의 데미지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빨간 </a:t>
            </a:r>
            <a:r>
              <a:rPr lang="en-US" altLang="ko-KR" sz="1000" b="1" spc="-150" dirty="0"/>
              <a:t>Text, </a:t>
            </a:r>
            <a:r>
              <a:rPr lang="ko-KR" altLang="en-US" sz="1000" b="1" spc="-150" dirty="0"/>
              <a:t>노란 </a:t>
            </a:r>
            <a:r>
              <a:rPr lang="en-US" altLang="ko-KR" sz="1000" b="1" spc="-150" dirty="0"/>
              <a:t>image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en-US" altLang="ko-KR" sz="1000" b="1" spc="-150" dirty="0"/>
              <a:t>-60 </a:t>
            </a:r>
            <a:r>
              <a:rPr lang="ko-KR" altLang="en-US" sz="1000" b="1" spc="-150" dirty="0"/>
              <a:t>이상의 데미지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빨간 </a:t>
            </a:r>
            <a:r>
              <a:rPr lang="en-US" altLang="ko-KR" sz="1000" b="1" spc="-150" dirty="0"/>
              <a:t>Text, </a:t>
            </a:r>
            <a:r>
              <a:rPr lang="ko-KR" altLang="en-US" sz="1000" b="1" spc="-150" dirty="0"/>
              <a:t>흰색 </a:t>
            </a:r>
            <a:r>
              <a:rPr lang="en-US" altLang="ko-KR" sz="1000" b="1" spc="-150" dirty="0"/>
              <a:t>image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en-US" altLang="ko-KR" sz="1000" b="1" spc="-150" dirty="0"/>
              <a:t>-</a:t>
            </a:r>
            <a:r>
              <a:rPr lang="ko-KR" altLang="en-US" sz="1000" b="1" spc="-150" dirty="0"/>
              <a:t>기본 </a:t>
            </a:r>
            <a:r>
              <a:rPr lang="en-US" altLang="ko-KR" sz="1000" b="1" spc="-150" dirty="0"/>
              <a:t>: </a:t>
            </a:r>
            <a:r>
              <a:rPr lang="ko-KR" altLang="en-US" sz="1000" b="1" spc="-150" dirty="0"/>
              <a:t>검정 </a:t>
            </a:r>
            <a:r>
              <a:rPr lang="en-US" altLang="ko-KR" sz="1000" b="1" spc="-150" dirty="0"/>
              <a:t>Text, </a:t>
            </a:r>
            <a:r>
              <a:rPr lang="ko-KR" altLang="en-US" sz="1000" b="1" spc="-150" dirty="0"/>
              <a:t>흰색 </a:t>
            </a:r>
            <a:r>
              <a:rPr lang="en-US" altLang="ko-KR" sz="1000" b="1" spc="-150" dirty="0"/>
              <a:t>image</a:t>
            </a:r>
          </a:p>
          <a:p>
            <a:pPr marL="265113" indent="-265113" fontAlgn="base">
              <a:lnSpc>
                <a:spcPct val="150000"/>
              </a:lnSpc>
            </a:pPr>
            <a:endParaRPr lang="en-US" altLang="ko-KR" sz="1000" b="1" spc="-150" dirty="0"/>
          </a:p>
        </p:txBody>
      </p:sp>
    </p:spTree>
    <p:extLst>
      <p:ext uri="{BB962C8B-B14F-4D97-AF65-F5344CB8AC3E}">
        <p14:creationId xmlns:p14="http://schemas.microsoft.com/office/powerpoint/2010/main" val="196405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427435" y="8367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게임 플로우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-1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ABD8DF0-76ED-43F4-B111-222FCDE97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2503" y="1396705"/>
            <a:ext cx="4048125" cy="387667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A3E66FD-FF20-4366-AC51-DD93EE476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1386839"/>
            <a:ext cx="4181100" cy="247420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91A79CA-CF65-427C-A251-0490411A3E12}"/>
              </a:ext>
            </a:extLst>
          </p:cNvPr>
          <p:cNvSpPr txBox="1"/>
          <p:nvPr/>
        </p:nvSpPr>
        <p:spPr>
          <a:xfrm>
            <a:off x="539551" y="3933056"/>
            <a:ext cx="4181100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spc="-150" dirty="0"/>
              <a:t>게임 내 </a:t>
            </a:r>
            <a:r>
              <a:rPr lang="ko-KR" altLang="en-US" sz="1400" spc="-150" dirty="0" err="1"/>
              <a:t>씬을</a:t>
            </a:r>
            <a:r>
              <a:rPr lang="ko-KR" altLang="en-US" sz="1400" spc="-150" dirty="0"/>
              <a:t> 구분하는 역할을 하는 </a:t>
            </a:r>
            <a:r>
              <a:rPr lang="en-US" altLang="ko-KR" sz="1400" spc="-150" dirty="0"/>
              <a:t>UI</a:t>
            </a:r>
            <a:r>
              <a:rPr lang="ko-KR" altLang="en-US" sz="1400" spc="-150" dirty="0"/>
              <a:t>들을 </a:t>
            </a:r>
            <a:r>
              <a:rPr lang="en-US" altLang="ko-KR" sz="1400" spc="-150" dirty="0"/>
              <a:t>on/off</a:t>
            </a:r>
            <a:endParaRPr lang="ko-KR" altLang="en-US" sz="1400" spc="-1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3B13C8-7322-40A5-9DBF-B183783E1092}"/>
              </a:ext>
            </a:extLst>
          </p:cNvPr>
          <p:cNvSpPr txBox="1"/>
          <p:nvPr/>
        </p:nvSpPr>
        <p:spPr>
          <a:xfrm>
            <a:off x="4720651" y="5340755"/>
            <a:ext cx="4181100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sz="1400" spc="-150" dirty="0"/>
              <a:t>게임 </a:t>
            </a:r>
            <a:r>
              <a:rPr lang="en-US" altLang="ko-KR" sz="1400" spc="-150" dirty="0"/>
              <a:t>Round</a:t>
            </a:r>
            <a:r>
              <a:rPr lang="ko-KR" altLang="en-US" sz="1400" spc="-150" dirty="0"/>
              <a:t>가 시작될 때 설정되는 난이도 조절</a:t>
            </a:r>
          </a:p>
        </p:txBody>
      </p:sp>
    </p:spTree>
    <p:extLst>
      <p:ext uri="{BB962C8B-B14F-4D97-AF65-F5344CB8AC3E}">
        <p14:creationId xmlns:p14="http://schemas.microsoft.com/office/powerpoint/2010/main" val="316267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427435" y="8367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게임 플로우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-2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93CD17B-12D6-42D4-A636-39F8221A1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93" y="1327282"/>
            <a:ext cx="7220118" cy="44409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8D361BC-82F0-4D8A-9E36-D24B22F8F490}"/>
              </a:ext>
            </a:extLst>
          </p:cNvPr>
          <p:cNvSpPr txBox="1"/>
          <p:nvPr/>
        </p:nvSpPr>
        <p:spPr>
          <a:xfrm>
            <a:off x="542493" y="5721152"/>
            <a:ext cx="5181635" cy="82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100" b="1" spc="-150" dirty="0"/>
              <a:t>게임이 진행중인 상황에서</a:t>
            </a:r>
            <a:r>
              <a:rPr lang="en-US" altLang="ko-KR" sz="1100" b="1" spc="-150" dirty="0"/>
              <a:t>…</a:t>
            </a:r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100" b="1" spc="-150" dirty="0"/>
              <a:t>① 매를 죽이거나</a:t>
            </a:r>
            <a:endParaRPr lang="ko-KR" altLang="en-US" sz="1100" spc="-150" dirty="0"/>
          </a:p>
          <a:p>
            <a:pPr fontAlgn="base">
              <a:lnSpc>
                <a:spcPct val="150000"/>
              </a:lnSpc>
            </a:pPr>
            <a:r>
              <a:rPr lang="ko-KR" altLang="en-US" sz="1100" b="1" spc="-150" dirty="0"/>
              <a:t>② 게임 시간이 </a:t>
            </a:r>
            <a:r>
              <a:rPr lang="en-US" altLang="ko-KR" sz="1100" b="1" spc="-150" dirty="0"/>
              <a:t>1</a:t>
            </a:r>
            <a:r>
              <a:rPr lang="ko-KR" altLang="en-US" sz="1100" b="1" spc="-150" dirty="0"/>
              <a:t>초 지날 때마다 호출되어 게임이 끝났는지 확인 합니다</a:t>
            </a:r>
            <a:r>
              <a:rPr lang="en-US" altLang="ko-KR" sz="1100" b="1" spc="-1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5637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DB27A1-FC0B-4407-A0EC-D893568FA711}"/>
              </a:ext>
            </a:extLst>
          </p:cNvPr>
          <p:cNvSpPr txBox="1"/>
          <p:nvPr/>
        </p:nvSpPr>
        <p:spPr>
          <a:xfrm>
            <a:off x="427435" y="836712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몬스터 </a:t>
            </a:r>
            <a:r>
              <a:rPr lang="ko-KR" altLang="en-US" sz="2000" b="1" spc="-150" dirty="0" err="1">
                <a:solidFill>
                  <a:schemeClr val="tx2">
                    <a:lumMod val="75000"/>
                  </a:schemeClr>
                </a:solidFill>
                <a:latin typeface="+mj-ea"/>
              </a:rPr>
              <a:t>리스폰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911817-22FA-43B5-A00E-3957EF777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916832"/>
            <a:ext cx="2620743" cy="35789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68FD247-2F37-42F1-B269-DE60DA508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656" y="1557325"/>
            <a:ext cx="4240053" cy="1639339"/>
          </a:xfrm>
          <a:prstGeom prst="rect">
            <a:avLst/>
          </a:prstGeom>
        </p:spPr>
      </p:pic>
      <p:sp>
        <p:nvSpPr>
          <p:cNvPr id="16" name="모서리가 둥근 직사각형 13">
            <a:extLst>
              <a:ext uri="{FF2B5EF4-FFF2-40B4-BE49-F238E27FC236}">
                <a16:creationId xmlns:a16="http://schemas.microsoft.com/office/drawing/2014/main" id="{298A0675-1251-4492-B190-8C96004D906D}"/>
              </a:ext>
            </a:extLst>
          </p:cNvPr>
          <p:cNvSpPr/>
          <p:nvPr/>
        </p:nvSpPr>
        <p:spPr>
          <a:xfrm>
            <a:off x="3563888" y="3306844"/>
            <a:ext cx="5184576" cy="163933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21F98B-9F79-4FBB-9BF0-1853ED4B66E6}"/>
              </a:ext>
            </a:extLst>
          </p:cNvPr>
          <p:cNvSpPr txBox="1"/>
          <p:nvPr/>
        </p:nvSpPr>
        <p:spPr>
          <a:xfrm>
            <a:off x="3647656" y="3770399"/>
            <a:ext cx="5820888" cy="231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400" b="1" spc="-150" dirty="0"/>
              <a:t>① </a:t>
            </a:r>
            <a:r>
              <a:rPr lang="en-US" altLang="ko-KR" sz="1400" b="1" spc="-150" dirty="0"/>
              <a:t>3</a:t>
            </a:r>
            <a:r>
              <a:rPr lang="ko-KR" altLang="en-US" sz="1400" b="1" spc="-150" dirty="0"/>
              <a:t>개의 지역에서 랜덤으로 </a:t>
            </a:r>
            <a:r>
              <a:rPr lang="ko-KR" altLang="en-US" sz="1400" b="1" spc="-150" dirty="0" err="1"/>
              <a:t>리스폰</a:t>
            </a:r>
            <a:r>
              <a:rPr lang="ko-KR" altLang="en-US" sz="1400" b="1" spc="-150" dirty="0"/>
              <a:t> 합니다</a:t>
            </a:r>
            <a:r>
              <a:rPr lang="en-US" altLang="ko-KR" sz="1400" b="1" spc="-150" dirty="0"/>
              <a:t>.</a:t>
            </a:r>
            <a:endParaRPr lang="ko-KR" altLang="en-US" sz="1400" spc="-150" dirty="0"/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/>
              <a:t>② 방향과 속도는 기준치 범위 안에서 랜덤으로 적용됩니다</a:t>
            </a:r>
            <a:r>
              <a:rPr lang="en-US" altLang="ko-KR" sz="1400" b="1" spc="-150" dirty="0"/>
              <a:t>.</a:t>
            </a:r>
            <a:endParaRPr lang="ko-KR" altLang="en-US" sz="1400" spc="-150" dirty="0"/>
          </a:p>
          <a:p>
            <a:pPr fontAlgn="base">
              <a:lnSpc>
                <a:spcPct val="150000"/>
              </a:lnSpc>
            </a:pPr>
            <a:r>
              <a:rPr lang="ko-KR" altLang="en-US" sz="1400" b="1" spc="-150" dirty="0"/>
              <a:t>③ </a:t>
            </a:r>
            <a:r>
              <a:rPr lang="en-US" altLang="ko-KR" sz="1400" b="1" spc="-150" dirty="0"/>
              <a:t>Round2</a:t>
            </a:r>
            <a:r>
              <a:rPr lang="ko-KR" altLang="en-US" sz="1400" b="1" spc="-150" dirty="0"/>
              <a:t> 부터는 </a:t>
            </a:r>
            <a:r>
              <a:rPr lang="en-US" altLang="ko-KR" sz="1400" b="1" spc="-150" dirty="0" err="1"/>
              <a:t>KingEagle</a:t>
            </a:r>
            <a:r>
              <a:rPr lang="ko-KR" altLang="en-US" sz="1400" b="1" spc="-150" dirty="0"/>
              <a:t>과 </a:t>
            </a:r>
            <a:r>
              <a:rPr lang="en-US" altLang="ko-KR" sz="1400" b="1" spc="-150" dirty="0" err="1"/>
              <a:t>SpinEagle</a:t>
            </a:r>
            <a:r>
              <a:rPr lang="ko-KR" altLang="en-US" sz="1400" b="1" spc="-150" dirty="0"/>
              <a:t>이 랜덤으로 </a:t>
            </a:r>
            <a:r>
              <a:rPr lang="ko-KR" altLang="en-US" sz="1400" b="1" spc="-150" dirty="0" err="1"/>
              <a:t>스폰됩니다</a:t>
            </a:r>
            <a:r>
              <a:rPr lang="en-US" altLang="ko-KR" sz="1400" b="1" spc="-150" dirty="0"/>
              <a:t>.</a:t>
            </a:r>
          </a:p>
          <a:p>
            <a:pPr fontAlgn="base">
              <a:lnSpc>
                <a:spcPct val="150000"/>
              </a:lnSpc>
            </a:pPr>
            <a:endParaRPr lang="en-US" altLang="ko-KR" sz="1400" b="1" spc="-150" dirty="0"/>
          </a:p>
          <a:p>
            <a:pPr fontAlgn="base">
              <a:lnSpc>
                <a:spcPct val="150000"/>
              </a:lnSpc>
            </a:pPr>
            <a:r>
              <a:rPr lang="en-US" altLang="ko-KR" sz="1400" b="1" spc="-150" dirty="0" err="1"/>
              <a:t>Nomal_Eagle</a:t>
            </a:r>
            <a:r>
              <a:rPr lang="ko-KR" altLang="en-US" sz="1400" b="1" spc="-150" dirty="0"/>
              <a:t> 체력</a:t>
            </a:r>
            <a:r>
              <a:rPr lang="en-US" altLang="ko-KR" sz="1400" b="1" spc="-150" dirty="0"/>
              <a:t>: 100, </a:t>
            </a:r>
            <a:r>
              <a:rPr lang="ko-KR" altLang="en-US" sz="1400" b="1" spc="-150" dirty="0"/>
              <a:t>속도 </a:t>
            </a:r>
            <a:r>
              <a:rPr lang="en-US" altLang="ko-KR" sz="1400" b="1" spc="-150" dirty="0"/>
              <a:t>18~29, </a:t>
            </a:r>
            <a:r>
              <a:rPr lang="ko-KR" altLang="en-US" sz="1400" b="1" spc="-150" dirty="0"/>
              <a:t>점수 </a:t>
            </a:r>
            <a:r>
              <a:rPr lang="en-US" altLang="ko-KR" sz="1400" b="1" spc="-150" dirty="0"/>
              <a:t>1000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b="1" spc="-150" dirty="0" err="1">
                <a:solidFill>
                  <a:srgbClr val="FF0000"/>
                </a:solidFill>
              </a:rPr>
              <a:t>King_Ealge</a:t>
            </a:r>
            <a:r>
              <a:rPr lang="en-US" altLang="ko-KR" sz="1400" b="1" spc="-150" dirty="0">
                <a:solidFill>
                  <a:srgbClr val="FF0000"/>
                </a:solidFill>
              </a:rPr>
              <a:t> </a:t>
            </a:r>
            <a:r>
              <a:rPr lang="ko-KR" altLang="en-US" sz="1400" b="1" spc="-150" dirty="0"/>
              <a:t>체력</a:t>
            </a:r>
            <a:r>
              <a:rPr lang="en-US" altLang="ko-KR" sz="1400" b="1" spc="-150" dirty="0"/>
              <a:t>: 160, </a:t>
            </a:r>
            <a:r>
              <a:rPr lang="ko-KR" altLang="en-US" sz="1400" b="1" spc="-150" dirty="0"/>
              <a:t>속도 </a:t>
            </a:r>
            <a:r>
              <a:rPr lang="en-US" altLang="ko-KR" sz="1400" b="1" spc="-150" dirty="0"/>
              <a:t>28~39, </a:t>
            </a:r>
            <a:r>
              <a:rPr lang="ko-KR" altLang="en-US" sz="1400" b="1" spc="-150" dirty="0"/>
              <a:t>점수 </a:t>
            </a:r>
            <a:r>
              <a:rPr lang="en-US" altLang="ko-KR" sz="1400" b="1" spc="-150" dirty="0"/>
              <a:t>1500 ( 1</a:t>
            </a:r>
            <a:r>
              <a:rPr lang="ko-KR" altLang="en-US" sz="1400" b="1" spc="-150" dirty="0"/>
              <a:t>초 마다 방향전환 </a:t>
            </a:r>
            <a:r>
              <a:rPr lang="en-US" altLang="ko-KR" sz="1400" b="1" spc="-150" dirty="0"/>
              <a:t>)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b="1" spc="-150" dirty="0" err="1">
                <a:solidFill>
                  <a:srgbClr val="FFC000"/>
                </a:solidFill>
              </a:rPr>
              <a:t>Spin_Eagle</a:t>
            </a:r>
            <a:r>
              <a:rPr lang="en-US" altLang="ko-KR" sz="1400" b="1" spc="-150" dirty="0">
                <a:solidFill>
                  <a:srgbClr val="FFC000"/>
                </a:solidFill>
              </a:rPr>
              <a:t>  </a:t>
            </a:r>
            <a:r>
              <a:rPr lang="ko-KR" altLang="en-US" sz="1400" b="1" spc="-150" dirty="0"/>
              <a:t>체력</a:t>
            </a:r>
            <a:r>
              <a:rPr lang="en-US" altLang="ko-KR" sz="1400" b="1" spc="-150" dirty="0"/>
              <a:t>: 100, </a:t>
            </a:r>
            <a:r>
              <a:rPr lang="ko-KR" altLang="en-US" sz="1400" b="1" spc="-150" dirty="0"/>
              <a:t>속도</a:t>
            </a:r>
            <a:r>
              <a:rPr lang="en-US" altLang="ko-KR" sz="1400" b="1" spc="-150" dirty="0"/>
              <a:t> 18~29, </a:t>
            </a:r>
            <a:r>
              <a:rPr lang="ko-KR" altLang="en-US" sz="1400" b="1" spc="-150" dirty="0"/>
              <a:t>점수 </a:t>
            </a:r>
            <a:r>
              <a:rPr lang="en-US" altLang="ko-KR" sz="1400" b="1" spc="-150" dirty="0"/>
              <a:t>1500 ( </a:t>
            </a:r>
            <a:r>
              <a:rPr lang="ko-KR" altLang="en-US" sz="1400" b="1" spc="-150" dirty="0"/>
              <a:t>큰 원을 그리며 올라갑니다</a:t>
            </a:r>
            <a:r>
              <a:rPr lang="en-US" altLang="ko-KR" sz="1400" b="1" spc="-150" dirty="0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FF4339-0D16-45B2-B3A0-20FE594D98B0}"/>
              </a:ext>
            </a:extLst>
          </p:cNvPr>
          <p:cNvSpPr txBox="1"/>
          <p:nvPr/>
        </p:nvSpPr>
        <p:spPr>
          <a:xfrm>
            <a:off x="3707904" y="3424354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게임이 시작되면</a:t>
            </a:r>
            <a:r>
              <a:rPr lang="en-US" altLang="ko-KR" b="1" dirty="0"/>
              <a:t>…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6791" y="271681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김정우 개발일지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Eagle Hunter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8" name="모서리가 둥근 직사각형 13">
            <a:extLst>
              <a:ext uri="{FF2B5EF4-FFF2-40B4-BE49-F238E27FC236}">
                <a16:creationId xmlns:a16="http://schemas.microsoft.com/office/drawing/2014/main" id="{D6F24F0A-DCAF-4225-B313-B9820112FFDE}"/>
              </a:ext>
            </a:extLst>
          </p:cNvPr>
          <p:cNvSpPr/>
          <p:nvPr/>
        </p:nvSpPr>
        <p:spPr>
          <a:xfrm>
            <a:off x="3131840" y="4835172"/>
            <a:ext cx="5325651" cy="80188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07D7C06-0120-4ADC-9D40-ED4E8B658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3" y="1436278"/>
            <a:ext cx="3528392" cy="243859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BBBD699-7114-4225-9BCB-BE448A17F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006" y="1450277"/>
            <a:ext cx="2241446" cy="2424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96CE504-F05C-40B9-877D-B5A575B43034}"/>
              </a:ext>
            </a:extLst>
          </p:cNvPr>
          <p:cNvSpPr txBox="1"/>
          <p:nvPr/>
        </p:nvSpPr>
        <p:spPr>
          <a:xfrm>
            <a:off x="3275857" y="4939186"/>
            <a:ext cx="5181635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 fontAlgn="base">
              <a:lnSpc>
                <a:spcPct val="150000"/>
              </a:lnSpc>
            </a:pPr>
            <a:r>
              <a:rPr lang="ko-KR" altLang="en-US" sz="1100" b="1" spc="-150" dirty="0"/>
              <a:t>①  현재 게임의 </a:t>
            </a:r>
            <a:r>
              <a:rPr lang="ko-KR" altLang="en-US" sz="1100" b="1" spc="-150" dirty="0" err="1"/>
              <a:t>씬이</a:t>
            </a:r>
            <a:r>
              <a:rPr lang="ko-KR" altLang="en-US" sz="1100" b="1" spc="-150" dirty="0"/>
              <a:t> 어딘지</a:t>
            </a:r>
            <a:r>
              <a:rPr lang="en-US" altLang="ko-KR" sz="1100" b="1" spc="-150" dirty="0"/>
              <a:t>, </a:t>
            </a:r>
            <a:r>
              <a:rPr lang="ko-KR" altLang="en-US" sz="1100" b="1" spc="-150" dirty="0"/>
              <a:t>어떤 동작을 하고 있는지 명확하도록  사운드 및 이펙트 삽입</a:t>
            </a:r>
            <a:endParaRPr lang="en-US" altLang="ko-KR" sz="1100" b="1" spc="-150" dirty="0"/>
          </a:p>
          <a:p>
            <a:pPr marL="265113" indent="-265113" fontAlgn="base">
              <a:lnSpc>
                <a:spcPct val="150000"/>
              </a:lnSpc>
            </a:pPr>
            <a:r>
              <a:rPr lang="ko-KR" altLang="en-US" sz="1100" b="1" spc="-150" dirty="0"/>
              <a:t>②  배경이 되는 산기슭을 표현하기 위해 </a:t>
            </a:r>
            <a:r>
              <a:rPr lang="ko-KR" altLang="en-US" sz="1100" b="1" spc="-150" dirty="0" err="1"/>
              <a:t>숲바람</a:t>
            </a:r>
            <a:r>
              <a:rPr lang="ko-KR" altLang="en-US" sz="1100" b="1" spc="-150" dirty="0"/>
              <a:t> 소리와 흩날리는 잎을 표현한 </a:t>
            </a:r>
            <a:r>
              <a:rPr lang="ko-KR" altLang="en-US" sz="1100" b="1" spc="-150" dirty="0" err="1"/>
              <a:t>파티클</a:t>
            </a:r>
            <a:r>
              <a:rPr lang="ko-KR" altLang="en-US" sz="1100" b="1" spc="-150" dirty="0"/>
              <a:t> 삽입</a:t>
            </a:r>
            <a:endParaRPr lang="en-US" altLang="ko-KR" sz="1100" b="1" spc="-15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F358B7E-7B74-4698-9F19-A847ED81D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52" y="4099285"/>
            <a:ext cx="2304256" cy="23833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23D4451-7E13-4FB2-8B6B-E552741F7C41}"/>
              </a:ext>
            </a:extLst>
          </p:cNvPr>
          <p:cNvSpPr txBox="1"/>
          <p:nvPr/>
        </p:nvSpPr>
        <p:spPr>
          <a:xfrm>
            <a:off x="427434" y="836712"/>
            <a:ext cx="3136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</a:rPr>
              <a:t>VFX, SFX </a:t>
            </a: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</a:rPr>
              <a:t>삽입</a:t>
            </a:r>
          </a:p>
        </p:txBody>
      </p:sp>
    </p:spTree>
    <p:extLst>
      <p:ext uri="{BB962C8B-B14F-4D97-AF65-F5344CB8AC3E}">
        <p14:creationId xmlns:p14="http://schemas.microsoft.com/office/powerpoint/2010/main" val="3979133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</TotalTime>
  <Words>844</Words>
  <Application>Microsoft Office PowerPoint</Application>
  <PresentationFormat>화면 슬라이드 쇼(4:3)</PresentationFormat>
  <Paragraphs>183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김 정민</cp:lastModifiedBy>
  <cp:revision>48</cp:revision>
  <dcterms:created xsi:type="dcterms:W3CDTF">2016-11-03T20:47:04Z</dcterms:created>
  <dcterms:modified xsi:type="dcterms:W3CDTF">2019-10-25T11:59:57Z</dcterms:modified>
</cp:coreProperties>
</file>

<file path=docProps/thumbnail.jpeg>
</file>